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4" r:id="rId1"/>
  </p:sldMasterIdLst>
  <p:notesMasterIdLst>
    <p:notesMasterId r:id="rId6"/>
  </p:notesMasterIdLst>
  <p:sldIdLst>
    <p:sldId id="262" r:id="rId2"/>
    <p:sldId id="263" r:id="rId3"/>
    <p:sldId id="264" r:id="rId4"/>
    <p:sldId id="265" r:id="rId5"/>
  </p:sldIdLst>
  <p:sldSz cx="9906000" cy="6858000" type="A4"/>
  <p:notesSz cx="6858000" cy="9144000"/>
  <p:embeddedFontLst>
    <p:embeddedFont>
      <p:font typeface="나눔고딕" panose="020B0600000101010101" charset="-127"/>
      <p:regular r:id="rId7"/>
      <p:bold r:id="rId8"/>
    </p:embeddedFont>
    <p:embeddedFont>
      <p:font typeface="맑은 고딕" panose="020B0503020000020004" pitchFamily="50" charset="-127"/>
      <p:regular r:id="rId9"/>
      <p:bold r:id="rId10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31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834C"/>
    <a:srgbClr val="2402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8" autoAdjust="0"/>
    <p:restoredTop sz="87761"/>
  </p:normalViewPr>
  <p:slideViewPr>
    <p:cSldViewPr>
      <p:cViewPr varScale="1">
        <p:scale>
          <a:sx n="114" d="100"/>
          <a:sy n="114" d="100"/>
        </p:scale>
        <p:origin x="978" y="108"/>
      </p:cViewPr>
      <p:guideLst>
        <p:guide orient="horz" pos="2159"/>
        <p:guide pos="31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>
                <a:latin typeface="나눔고딕"/>
                <a:ea typeface="나눔고딕"/>
              </a:defRPr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>
                <a:latin typeface="나눔고딕"/>
                <a:ea typeface="나눔고딕"/>
              </a:defRPr>
            </a:lvl1pPr>
          </a:lstStyle>
          <a:p>
            <a:pPr lvl="0">
              <a:defRPr lang="ko-KR" altLang="en-US"/>
            </a:pPr>
            <a:fld id="{253D21CC-E001-4162-92AC-F65BC0CBB1A9}" type="datetime1">
              <a:rPr lang="ko-KR" altLang="en-US"/>
              <a:pPr lvl="0">
                <a:defRPr lang="ko-KR" altLang="en-US"/>
              </a:pPr>
              <a:t>2022-10-14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>
                <a:latin typeface="나눔고딕"/>
                <a:ea typeface="나눔고딕"/>
              </a:defRPr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>
                <a:latin typeface="나눔고딕"/>
                <a:ea typeface="나눔고딕"/>
              </a:defRPr>
            </a:lvl1pPr>
          </a:lstStyle>
          <a:p>
            <a:pPr lvl="0">
              <a:defRPr lang="ko-KR" altLang="en-US"/>
            </a:pPr>
            <a:fld id="{85DD5442-E74F-4B54-A237-E16C05C1FF31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/>
        <a:ea typeface="나눔고딕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/>
        <a:ea typeface="나눔고딕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/>
        <a:ea typeface="나눔고딕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/>
        <a:ea typeface="나눔고딕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/>
        <a:ea typeface="나눔고딕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0B1A-72B7-4043-B9FC-9D1396A7BCD5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990-7A21-4CFA-B121-F9B86CED85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9460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0B1A-72B7-4043-B9FC-9D1396A7BCD5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990-7A21-4CFA-B121-F9B86CED85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313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0B1A-72B7-4043-B9FC-9D1396A7BCD5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990-7A21-4CFA-B121-F9B86CED85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712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0B1A-72B7-4043-B9FC-9D1396A7BCD5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990-7A21-4CFA-B121-F9B86CED85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758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0B1A-72B7-4043-B9FC-9D1396A7BCD5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990-7A21-4CFA-B121-F9B86CED85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939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0B1A-72B7-4043-B9FC-9D1396A7BCD5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990-7A21-4CFA-B121-F9B86CED85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019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0B1A-72B7-4043-B9FC-9D1396A7BCD5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990-7A21-4CFA-B121-F9B86CED85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137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0B1A-72B7-4043-B9FC-9D1396A7BCD5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990-7A21-4CFA-B121-F9B86CED85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0533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0B1A-72B7-4043-B9FC-9D1396A7BCD5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990-7A21-4CFA-B121-F9B86CED85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6268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0B1A-72B7-4043-B9FC-9D1396A7BCD5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990-7A21-4CFA-B121-F9B86CED85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595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0B1A-72B7-4043-B9FC-9D1396A7BCD5}" type="datetimeFigureOut">
              <a:rPr lang="ko-KR" altLang="en-US" smtClean="0"/>
              <a:t>2022-10-14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8990-7A21-4CFA-B121-F9B86CED85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728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8F3D0B1A-72B7-4043-B9FC-9D1396A7BCD5}" type="datetimeFigureOut">
              <a:rPr lang="ko-KR" altLang="en-US" smtClean="0"/>
              <a:pPr/>
              <a:t>2022-10-14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20AF8990-7A21-4CFA-B121-F9B86CED857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7609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49E58A-48AA-4B60-8C81-0CB3F36EE369}"/>
              </a:ext>
            </a:extLst>
          </p:cNvPr>
          <p:cNvSpPr txBox="1"/>
          <p:nvPr/>
        </p:nvSpPr>
        <p:spPr>
          <a:xfrm>
            <a:off x="3738864" y="2708920"/>
            <a:ext cx="210185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dirty="0"/>
              <a:t>성명 </a:t>
            </a:r>
            <a:r>
              <a:rPr lang="en-US" altLang="ko-KR" sz="3200" dirty="0"/>
              <a:t>OOO</a:t>
            </a:r>
          </a:p>
          <a:p>
            <a:pPr algn="ctr"/>
            <a:r>
              <a:rPr lang="ko-KR" altLang="en-US" sz="2000" dirty="0" err="1"/>
              <a:t>작가명</a:t>
            </a:r>
            <a:endParaRPr lang="en-US" sz="1200" i="1" dirty="0">
              <a:solidFill>
                <a:srgbClr val="2402EE"/>
              </a:solidFill>
              <a:ea typeface="나눔스퀘어_ac" panose="020B0600000101010101" pitchFamily="50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66A9545-01AB-429C-A5CC-087FC86232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071" y="6201308"/>
            <a:ext cx="1775444" cy="45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2967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1AB9016-B2C2-4E87-9F1F-31EC6A671AA9}"/>
              </a:ext>
            </a:extLst>
          </p:cNvPr>
          <p:cNvSpPr txBox="1"/>
          <p:nvPr/>
        </p:nvSpPr>
        <p:spPr>
          <a:xfrm>
            <a:off x="4302025" y="3290503"/>
            <a:ext cx="1301959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rgbClr val="2402EE"/>
                </a:solidFill>
              </a:rPr>
              <a:t>2</a:t>
            </a:r>
            <a:r>
              <a:rPr lang="ko-KR" altLang="en-US" sz="1200" dirty="0">
                <a:solidFill>
                  <a:srgbClr val="2402EE"/>
                </a:solidFill>
              </a:rPr>
              <a:t>장 이내로 작성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2837E29E-144B-4FCE-B7DC-1332CF02B627}"/>
              </a:ext>
            </a:extLst>
          </p:cNvPr>
          <p:cNvSpPr/>
          <p:nvPr/>
        </p:nvSpPr>
        <p:spPr>
          <a:xfrm>
            <a:off x="0" y="0"/>
            <a:ext cx="9906000" cy="656692"/>
          </a:xfrm>
          <a:prstGeom prst="rect">
            <a:avLst/>
          </a:prstGeom>
          <a:solidFill>
            <a:srgbClr val="DE8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9A374862-714B-48CC-8022-ABD2C1F2A9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310" y="159069"/>
            <a:ext cx="1389022" cy="3385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4002B5-4996-405D-A709-03133148BE73}"/>
              </a:ext>
            </a:extLst>
          </p:cNvPr>
          <p:cNvSpPr txBox="1"/>
          <p:nvPr/>
        </p:nvSpPr>
        <p:spPr>
          <a:xfrm>
            <a:off x="128464" y="188640"/>
            <a:ext cx="2340260" cy="338554"/>
          </a:xfrm>
          <a:prstGeom prst="rect">
            <a:avLst/>
          </a:prstGeom>
          <a:noFill/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600" b="1" dirty="0"/>
              <a:t> </a:t>
            </a:r>
            <a:r>
              <a:rPr lang="ko-KR" altLang="en-US" sz="1600" b="1" dirty="0"/>
              <a:t>작가 노트</a:t>
            </a:r>
            <a:r>
              <a:rPr lang="en-US" altLang="ko-KR" sz="1600" b="1" dirty="0"/>
              <a:t>[</a:t>
            </a:r>
            <a:r>
              <a:rPr lang="ko-KR" altLang="en-US" sz="1600" b="1" dirty="0"/>
              <a:t>필수</a:t>
            </a:r>
            <a:r>
              <a:rPr lang="en-US" altLang="ko-KR" sz="1600" b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02167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1AB9016-B2C2-4E87-9F1F-31EC6A671AA9}"/>
              </a:ext>
            </a:extLst>
          </p:cNvPr>
          <p:cNvSpPr txBox="1"/>
          <p:nvPr/>
        </p:nvSpPr>
        <p:spPr>
          <a:xfrm>
            <a:off x="4302025" y="3290503"/>
            <a:ext cx="1301959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rgbClr val="2402EE"/>
                </a:solidFill>
                <a:latin typeface="+mj-lt"/>
              </a:rPr>
              <a:t>2</a:t>
            </a:r>
            <a:r>
              <a:rPr lang="ko-KR" altLang="en-US" sz="1200" dirty="0">
                <a:solidFill>
                  <a:srgbClr val="2402EE"/>
                </a:solidFill>
                <a:latin typeface="+mj-lt"/>
              </a:rPr>
              <a:t>장 이내로 작성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2837E29E-144B-4FCE-B7DC-1332CF02B627}"/>
              </a:ext>
            </a:extLst>
          </p:cNvPr>
          <p:cNvSpPr/>
          <p:nvPr/>
        </p:nvSpPr>
        <p:spPr>
          <a:xfrm>
            <a:off x="0" y="0"/>
            <a:ext cx="9906000" cy="656692"/>
          </a:xfrm>
          <a:prstGeom prst="rect">
            <a:avLst/>
          </a:prstGeom>
          <a:solidFill>
            <a:srgbClr val="DE8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9A374862-714B-48CC-8022-ABD2C1F2A9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310" y="159069"/>
            <a:ext cx="1389022" cy="3385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4002B5-4996-405D-A709-03133148BE73}"/>
              </a:ext>
            </a:extLst>
          </p:cNvPr>
          <p:cNvSpPr txBox="1"/>
          <p:nvPr/>
        </p:nvSpPr>
        <p:spPr>
          <a:xfrm>
            <a:off x="128464" y="188640"/>
            <a:ext cx="2340260" cy="338554"/>
          </a:xfrm>
          <a:prstGeom prst="rect">
            <a:avLst/>
          </a:prstGeom>
          <a:noFill/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600" b="1" dirty="0">
                <a:latin typeface="+mj-lt"/>
              </a:rPr>
              <a:t> </a:t>
            </a:r>
            <a:r>
              <a:rPr lang="ko-KR" altLang="en-US" sz="1600" b="1" dirty="0">
                <a:latin typeface="+mj-lt"/>
              </a:rPr>
              <a:t>작가 노트</a:t>
            </a:r>
            <a:r>
              <a:rPr lang="en-US" altLang="ko-KR" sz="1600" b="1" dirty="0">
                <a:latin typeface="+mj-lt"/>
              </a:rPr>
              <a:t>[</a:t>
            </a:r>
            <a:r>
              <a:rPr lang="ko-KR" altLang="en-US" sz="1600" b="1" dirty="0">
                <a:latin typeface="+mj-lt"/>
              </a:rPr>
              <a:t>필수</a:t>
            </a:r>
            <a:r>
              <a:rPr lang="en-US" altLang="ko-KR" sz="1600" b="1" dirty="0">
                <a:latin typeface="+mj-lt"/>
              </a:rPr>
              <a:t>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184B11-8229-4136-B41E-0096669C4585}"/>
              </a:ext>
            </a:extLst>
          </p:cNvPr>
          <p:cNvSpPr txBox="1"/>
          <p:nvPr/>
        </p:nvSpPr>
        <p:spPr>
          <a:xfrm>
            <a:off x="416496" y="872716"/>
            <a:ext cx="5400600" cy="887615"/>
          </a:xfrm>
          <a:prstGeom prst="rect">
            <a:avLst/>
          </a:prstGeom>
          <a:noFill/>
          <a:ln w="19050">
            <a:noFill/>
            <a:prstDash val="sysDot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 lang="ko-KR" altLang="en-US"/>
            </a:pPr>
            <a:r>
              <a:rPr lang="en-US" altLang="ko-KR" sz="1200" dirty="0">
                <a:solidFill>
                  <a:srgbClr val="2402EE"/>
                </a:solidFill>
                <a:latin typeface="+mj-lt"/>
              </a:rPr>
              <a:t>※ </a:t>
            </a:r>
            <a:r>
              <a:rPr lang="ko-KR" altLang="en-US" sz="1200" dirty="0">
                <a:solidFill>
                  <a:srgbClr val="2402EE"/>
                </a:solidFill>
                <a:latin typeface="+mj-lt"/>
              </a:rPr>
              <a:t>한 페이지</a:t>
            </a:r>
            <a:r>
              <a:rPr lang="en-US" altLang="ko-KR" sz="1200" dirty="0">
                <a:solidFill>
                  <a:srgbClr val="2402EE"/>
                </a:solidFill>
                <a:latin typeface="+mj-lt"/>
              </a:rPr>
              <a:t> </a:t>
            </a:r>
            <a:r>
              <a:rPr lang="ko-KR" altLang="en-US" sz="1200" dirty="0">
                <a:solidFill>
                  <a:srgbClr val="2402EE"/>
                </a:solidFill>
                <a:latin typeface="+mj-lt"/>
              </a:rPr>
              <a:t>당 한 작품 소개</a:t>
            </a:r>
          </a:p>
          <a:p>
            <a:pPr>
              <a:lnSpc>
                <a:spcPct val="150000"/>
              </a:lnSpc>
              <a:defRPr lang="ko-KR" altLang="en-US"/>
            </a:pPr>
            <a:r>
              <a:rPr lang="en-US" altLang="ko-KR" sz="1200" dirty="0">
                <a:solidFill>
                  <a:srgbClr val="2402EE"/>
                </a:solidFill>
                <a:latin typeface="+mj-lt"/>
              </a:rPr>
              <a:t>※ </a:t>
            </a:r>
            <a:r>
              <a:rPr lang="ko-KR" altLang="en-US" sz="1200" dirty="0">
                <a:solidFill>
                  <a:srgbClr val="2402EE"/>
                </a:solidFill>
                <a:latin typeface="+mj-lt"/>
              </a:rPr>
              <a:t>총 작품 소개 페이지 </a:t>
            </a:r>
            <a:r>
              <a:rPr lang="en-US" altLang="ko-KR" sz="1200" dirty="0">
                <a:solidFill>
                  <a:srgbClr val="2402EE"/>
                </a:solidFill>
                <a:latin typeface="+mj-lt"/>
              </a:rPr>
              <a:t>20 </a:t>
            </a:r>
            <a:r>
              <a:rPr lang="ko-KR" altLang="en-US" sz="1200" dirty="0">
                <a:solidFill>
                  <a:srgbClr val="2402EE"/>
                </a:solidFill>
                <a:latin typeface="+mj-lt"/>
              </a:rPr>
              <a:t>페이지 이내</a:t>
            </a:r>
          </a:p>
          <a:p>
            <a:pPr>
              <a:lnSpc>
                <a:spcPct val="150000"/>
              </a:lnSpc>
              <a:defRPr lang="ko-KR" altLang="en-US"/>
            </a:pPr>
            <a:r>
              <a:rPr lang="en-US" altLang="ko-KR" sz="1200" dirty="0">
                <a:solidFill>
                  <a:srgbClr val="2402EE"/>
                </a:solidFill>
                <a:latin typeface="+mj-lt"/>
              </a:rPr>
              <a:t>※</a:t>
            </a:r>
            <a:r>
              <a:rPr lang="ko-KR" altLang="en-US" sz="1200" dirty="0">
                <a:solidFill>
                  <a:srgbClr val="2402EE"/>
                </a:solidFill>
                <a:latin typeface="+mj-lt"/>
              </a:rPr>
              <a:t> 하단에 작품 정보</a:t>
            </a:r>
            <a:r>
              <a:rPr lang="en-US" altLang="ko-KR" sz="1200" dirty="0">
                <a:solidFill>
                  <a:srgbClr val="2402EE"/>
                </a:solidFill>
                <a:latin typeface="+mj-lt"/>
              </a:rPr>
              <a:t>(</a:t>
            </a:r>
            <a:r>
              <a:rPr lang="ko-KR" altLang="en-US" sz="1200" dirty="0">
                <a:solidFill>
                  <a:srgbClr val="2402EE"/>
                </a:solidFill>
                <a:latin typeface="+mj-lt"/>
              </a:rPr>
              <a:t>작품 캡션 및 작품 설명</a:t>
            </a:r>
            <a:r>
              <a:rPr lang="en-US" altLang="ko-KR" sz="1200" dirty="0">
                <a:solidFill>
                  <a:srgbClr val="2402EE"/>
                </a:solidFill>
                <a:latin typeface="+mj-lt"/>
              </a:rPr>
              <a:t>)</a:t>
            </a:r>
            <a:r>
              <a:rPr lang="ko-KR" altLang="en-US" sz="1200" dirty="0">
                <a:solidFill>
                  <a:srgbClr val="2402EE"/>
                </a:solidFill>
                <a:latin typeface="+mj-lt"/>
              </a:rPr>
              <a:t> 기재</a:t>
            </a:r>
            <a:endParaRPr lang="en-US" altLang="ko-KR" sz="1200" dirty="0">
              <a:solidFill>
                <a:srgbClr val="2402EE"/>
              </a:solidFill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CD8121-5302-441F-BF64-1180007107FD}"/>
              </a:ext>
            </a:extLst>
          </p:cNvPr>
          <p:cNvSpPr txBox="1"/>
          <p:nvPr/>
        </p:nvSpPr>
        <p:spPr>
          <a:xfrm>
            <a:off x="236476" y="5870059"/>
            <a:ext cx="941677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ko-KR" altLang="en-US" sz="1000" dirty="0">
                <a:latin typeface="+mj-lt"/>
              </a:rPr>
              <a:t>작품 캡션</a:t>
            </a:r>
            <a:r>
              <a:rPr lang="en-US" altLang="ko-KR" sz="1000" dirty="0">
                <a:latin typeface="+mj-lt"/>
              </a:rPr>
              <a:t>:</a:t>
            </a:r>
            <a:r>
              <a:rPr lang="ko-KR" altLang="en-US" sz="1000" dirty="0">
                <a:latin typeface="+mj-lt"/>
              </a:rPr>
              <a:t>  </a:t>
            </a:r>
            <a:r>
              <a:rPr lang="ko-KR" altLang="en-US" sz="1000" dirty="0" err="1">
                <a:latin typeface="+mj-lt"/>
              </a:rPr>
              <a:t>작가명</a:t>
            </a:r>
            <a:r>
              <a:rPr lang="en-US" altLang="ko-KR" sz="1000" dirty="0">
                <a:latin typeface="+mj-lt"/>
              </a:rPr>
              <a:t>_ </a:t>
            </a:r>
            <a:r>
              <a:rPr lang="ko-KR" altLang="en-US" sz="1000" dirty="0" err="1">
                <a:latin typeface="+mj-lt"/>
              </a:rPr>
              <a:t>작품명</a:t>
            </a:r>
            <a:r>
              <a:rPr lang="en-US" altLang="ko-KR" sz="1000" dirty="0">
                <a:latin typeface="+mj-lt"/>
              </a:rPr>
              <a:t>_ </a:t>
            </a:r>
            <a:r>
              <a:rPr lang="ko-KR" altLang="en-US" sz="1000" dirty="0">
                <a:latin typeface="+mj-lt"/>
              </a:rPr>
              <a:t>기법 및 재료 </a:t>
            </a:r>
            <a:r>
              <a:rPr lang="en-US" altLang="ko-KR" sz="1000" dirty="0">
                <a:latin typeface="+mj-lt"/>
              </a:rPr>
              <a:t>_ (</a:t>
            </a:r>
            <a:r>
              <a:rPr lang="ko-KR" altLang="en-US" sz="1000" dirty="0">
                <a:latin typeface="+mj-lt"/>
              </a:rPr>
              <a:t>크기</a:t>
            </a:r>
            <a:r>
              <a:rPr lang="en-US" altLang="ko-KR" sz="1000" dirty="0">
                <a:latin typeface="+mj-lt"/>
              </a:rPr>
              <a:t>) </a:t>
            </a:r>
            <a:r>
              <a:rPr lang="ko-KR" altLang="en-US" sz="1000" dirty="0">
                <a:latin typeface="+mj-lt"/>
              </a:rPr>
              <a:t>세로 </a:t>
            </a:r>
            <a:r>
              <a:rPr lang="en-US" altLang="ko-KR" sz="1000" dirty="0">
                <a:latin typeface="+mj-lt"/>
              </a:rPr>
              <a:t>x </a:t>
            </a:r>
            <a:r>
              <a:rPr lang="ko-KR" altLang="en-US" sz="1000" dirty="0">
                <a:latin typeface="+mj-lt"/>
              </a:rPr>
              <a:t>가로</a:t>
            </a:r>
            <a:r>
              <a:rPr lang="en-US" altLang="ko-KR" sz="1000" dirty="0">
                <a:latin typeface="+mj-lt"/>
              </a:rPr>
              <a:t>(</a:t>
            </a:r>
            <a:r>
              <a:rPr lang="ko-KR" altLang="en-US" sz="1000" dirty="0">
                <a:latin typeface="+mj-lt"/>
              </a:rPr>
              <a:t>평면</a:t>
            </a:r>
            <a:r>
              <a:rPr lang="en-US" altLang="ko-KR" sz="1000" dirty="0">
                <a:latin typeface="+mj-lt"/>
              </a:rPr>
              <a:t>) / </a:t>
            </a:r>
            <a:r>
              <a:rPr lang="ko-KR" altLang="en-US" sz="1000" dirty="0">
                <a:latin typeface="+mj-lt"/>
              </a:rPr>
              <a:t>높이 </a:t>
            </a:r>
            <a:r>
              <a:rPr lang="en-US" altLang="ko-KR" sz="1000" dirty="0">
                <a:latin typeface="+mj-lt"/>
              </a:rPr>
              <a:t>x </a:t>
            </a:r>
            <a:r>
              <a:rPr lang="ko-KR" altLang="en-US" sz="1000" dirty="0">
                <a:latin typeface="+mj-lt"/>
              </a:rPr>
              <a:t>너비 </a:t>
            </a:r>
            <a:r>
              <a:rPr lang="en-US" altLang="ko-KR" sz="1000" dirty="0">
                <a:latin typeface="+mj-lt"/>
              </a:rPr>
              <a:t>x </a:t>
            </a:r>
            <a:r>
              <a:rPr lang="ko-KR" altLang="en-US" sz="1000" dirty="0">
                <a:latin typeface="+mj-lt"/>
              </a:rPr>
              <a:t>깊이 </a:t>
            </a:r>
            <a:r>
              <a:rPr lang="en-US" altLang="ko-KR" sz="1000" dirty="0">
                <a:latin typeface="+mj-lt"/>
              </a:rPr>
              <a:t>(</a:t>
            </a:r>
            <a:r>
              <a:rPr lang="ko-KR" altLang="en-US" sz="1000" dirty="0">
                <a:latin typeface="+mj-lt"/>
              </a:rPr>
              <a:t>입체</a:t>
            </a:r>
            <a:r>
              <a:rPr lang="en-US" altLang="ko-KR" sz="1000" dirty="0">
                <a:latin typeface="+mj-lt"/>
              </a:rPr>
              <a:t>) _ </a:t>
            </a:r>
            <a:r>
              <a:rPr lang="ko-KR" altLang="en-US" sz="1000" dirty="0" err="1">
                <a:latin typeface="+mj-lt"/>
              </a:rPr>
              <a:t>제작년도</a:t>
            </a:r>
            <a:r>
              <a:rPr lang="ko-KR" altLang="en-US" sz="1000" dirty="0"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29A5D9-299B-41D3-A296-FE952C806440}"/>
              </a:ext>
            </a:extLst>
          </p:cNvPr>
          <p:cNvSpPr txBox="1"/>
          <p:nvPr/>
        </p:nvSpPr>
        <p:spPr>
          <a:xfrm>
            <a:off x="252748" y="6093296"/>
            <a:ext cx="941677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ko-KR" altLang="en-US" sz="1000" dirty="0">
                <a:latin typeface="+mj-lt"/>
              </a:rPr>
              <a:t>작품 설명</a:t>
            </a:r>
            <a:r>
              <a:rPr lang="en-US" altLang="ko-KR" sz="1000" dirty="0">
                <a:latin typeface="+mj-lt"/>
              </a:rPr>
              <a:t>:</a:t>
            </a:r>
            <a:endParaRPr lang="ko-KR" alt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7748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2837E29E-144B-4FCE-B7DC-1332CF02B627}"/>
              </a:ext>
            </a:extLst>
          </p:cNvPr>
          <p:cNvSpPr/>
          <p:nvPr/>
        </p:nvSpPr>
        <p:spPr>
          <a:xfrm>
            <a:off x="0" y="0"/>
            <a:ext cx="9906000" cy="656692"/>
          </a:xfrm>
          <a:prstGeom prst="rect">
            <a:avLst/>
          </a:prstGeom>
          <a:solidFill>
            <a:srgbClr val="DE83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9A374862-714B-48CC-8022-ABD2C1F2A9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310" y="159069"/>
            <a:ext cx="1389022" cy="3385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4002B5-4996-405D-A709-03133148BE73}"/>
              </a:ext>
            </a:extLst>
          </p:cNvPr>
          <p:cNvSpPr txBox="1"/>
          <p:nvPr/>
        </p:nvSpPr>
        <p:spPr>
          <a:xfrm>
            <a:off x="128464" y="188640"/>
            <a:ext cx="2340260" cy="338554"/>
          </a:xfrm>
          <a:prstGeom prst="rect">
            <a:avLst/>
          </a:prstGeom>
          <a:noFill/>
          <a:ln w="1270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ko-KR" sz="1600" b="1" dirty="0">
                <a:latin typeface="+mj-lt"/>
              </a:rPr>
              <a:t> </a:t>
            </a:r>
            <a:r>
              <a:rPr lang="ko-KR" altLang="en-US" sz="1600" b="1" dirty="0">
                <a:latin typeface="+mj-lt"/>
              </a:rPr>
              <a:t>평론</a:t>
            </a:r>
            <a:r>
              <a:rPr lang="en-US" altLang="ko-KR" sz="1600" b="1" dirty="0">
                <a:latin typeface="+mj-lt"/>
              </a:rPr>
              <a:t>[</a:t>
            </a:r>
            <a:r>
              <a:rPr lang="ko-KR" altLang="en-US" sz="1600" b="1" dirty="0">
                <a:latin typeface="+mj-lt"/>
              </a:rPr>
              <a:t>선택</a:t>
            </a:r>
            <a:r>
              <a:rPr lang="en-US" altLang="ko-KR" sz="1600" b="1" dirty="0">
                <a:latin typeface="+mj-lt"/>
              </a:rPr>
              <a:t>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E7B098-7CE6-400D-B572-2F6DB3DB9D25}"/>
              </a:ext>
            </a:extLst>
          </p:cNvPr>
          <p:cNvSpPr txBox="1"/>
          <p:nvPr/>
        </p:nvSpPr>
        <p:spPr>
          <a:xfrm>
            <a:off x="4274769" y="3290503"/>
            <a:ext cx="1356462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ko-KR" altLang="en-US" sz="1200" dirty="0">
                <a:solidFill>
                  <a:srgbClr val="2402EE"/>
                </a:solidFill>
                <a:latin typeface="+mj-lt"/>
              </a:rPr>
              <a:t>대표 글 </a:t>
            </a:r>
            <a:r>
              <a:rPr lang="en-US" altLang="ko-KR" sz="1200" dirty="0">
                <a:solidFill>
                  <a:srgbClr val="2402EE"/>
                </a:solidFill>
                <a:latin typeface="+mj-lt"/>
              </a:rPr>
              <a:t>2</a:t>
            </a:r>
            <a:r>
              <a:rPr lang="ko-KR" altLang="en-US" sz="1200" dirty="0">
                <a:solidFill>
                  <a:srgbClr val="2402EE"/>
                </a:solidFill>
                <a:latin typeface="+mj-lt"/>
              </a:rPr>
              <a:t>편 이내</a:t>
            </a:r>
          </a:p>
        </p:txBody>
      </p:sp>
    </p:spTree>
    <p:extLst>
      <p:ext uri="{BB962C8B-B14F-4D97-AF65-F5344CB8AC3E}">
        <p14:creationId xmlns:p14="http://schemas.microsoft.com/office/powerpoint/2010/main" val="530493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94</Words>
  <Application>Microsoft Office PowerPoint</Application>
  <PresentationFormat>A4 용지(210x297mm)</PresentationFormat>
  <Paragraphs>13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나눔스퀘어_ac</vt:lpstr>
      <vt:lpstr>Arial</vt:lpstr>
      <vt:lpstr>맑은 고딕</vt:lpstr>
      <vt:lpstr>나눔고딕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user</cp:lastModifiedBy>
  <cp:revision>306</cp:revision>
  <dcterms:created xsi:type="dcterms:W3CDTF">2018-03-06T11:46:47Z</dcterms:created>
  <dcterms:modified xsi:type="dcterms:W3CDTF">2022-10-14T07:41:34Z</dcterms:modified>
</cp:coreProperties>
</file>